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0" r:id="rId17"/>
    <p:sldId id="301" r:id="rId18"/>
    <p:sldId id="302" r:id="rId19"/>
    <p:sldId id="303" r:id="rId20"/>
    <p:sldId id="304"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276" y="-3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pt>
    <dgm:pt modelId="{F2112778-3197-4E14-99D4-A9A33E4C4BA6}" type="sibTrans" cxnId="{F78DB815-C15E-4CD1-B057-EAD177CBA1CB}">
      <dgm:prSet/>
      <dgm:spPr/>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88261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83572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69395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4"/>
            <a:ext cx="2356287" cy="2248553"/>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1976253"/>
            <a:ext cx="3238500" cy="1409700"/>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80806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57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455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406939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13639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652</Words>
  <Application>Microsoft Office PowerPoint</Application>
  <PresentationFormat>Grand écran</PresentationFormat>
  <Paragraphs>164</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régression</vt:lpstr>
      <vt:lpstr>régression</vt:lpstr>
      <vt:lpstr>prédiction</vt:lpstr>
      <vt:lpstr>prédiction</vt:lpstr>
      <vt:lpstr>A la discrétion de l’expert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2020-04-09T15:27:59Z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